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74" r:id="rId9"/>
    <p:sldId id="264" r:id="rId10"/>
    <p:sldId id="263" r:id="rId11"/>
    <p:sldId id="262" r:id="rId12"/>
    <p:sldId id="268" r:id="rId13"/>
    <p:sldId id="267" r:id="rId14"/>
    <p:sldId id="266" r:id="rId15"/>
    <p:sldId id="269" r:id="rId16"/>
    <p:sldId id="270" r:id="rId17"/>
    <p:sldId id="271" r:id="rId18"/>
    <p:sldId id="27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C52F-E647-4016-BF8A-E3996B3A643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9042-C7A7-40C0-A64D-4EFADC04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1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C52F-E647-4016-BF8A-E3996B3A643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9042-C7A7-40C0-A64D-4EFADC04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4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C52F-E647-4016-BF8A-E3996B3A643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9042-C7A7-40C0-A64D-4EFADC04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1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C52F-E647-4016-BF8A-E3996B3A643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9042-C7A7-40C0-A64D-4EFADC04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5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C52F-E647-4016-BF8A-E3996B3A643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9042-C7A7-40C0-A64D-4EFADC04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5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C52F-E647-4016-BF8A-E3996B3A643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9042-C7A7-40C0-A64D-4EFADC04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4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C52F-E647-4016-BF8A-E3996B3A643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9042-C7A7-40C0-A64D-4EFADC04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9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C52F-E647-4016-BF8A-E3996B3A643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9042-C7A7-40C0-A64D-4EFADC04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1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C52F-E647-4016-BF8A-E3996B3A643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9042-C7A7-40C0-A64D-4EFADC04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2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C52F-E647-4016-BF8A-E3996B3A643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9042-C7A7-40C0-A64D-4EFADC04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C52F-E647-4016-BF8A-E3996B3A643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9042-C7A7-40C0-A64D-4EFADC04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9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C52F-E647-4016-BF8A-E3996B3A643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39042-C7A7-40C0-A64D-4EFADC04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14" y="290578"/>
            <a:ext cx="10192155" cy="62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4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8" y="1416340"/>
            <a:ext cx="9340738" cy="5205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28" y="244967"/>
            <a:ext cx="9328253" cy="100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0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89" y="261266"/>
            <a:ext cx="11614731" cy="62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27" y="1159099"/>
            <a:ext cx="7355625" cy="5620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8" y="236850"/>
            <a:ext cx="7390072" cy="79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7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55" y="1485901"/>
            <a:ext cx="8798284" cy="5172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55" y="225916"/>
            <a:ext cx="8844818" cy="103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7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85" y="1512330"/>
            <a:ext cx="8798396" cy="5094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06" y="192042"/>
            <a:ext cx="8944915" cy="10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4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707" y="161925"/>
            <a:ext cx="5895707" cy="65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85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56" y="264418"/>
            <a:ext cx="6103044" cy="64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28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1" y="1363619"/>
            <a:ext cx="7998275" cy="5281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31" y="179700"/>
            <a:ext cx="8001855" cy="10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40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366" y="425003"/>
            <a:ext cx="7946265" cy="62204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3944" y="746975"/>
            <a:ext cx="74955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Common Presentation Pitfalls &amp; Corrections</a:t>
            </a:r>
          </a:p>
          <a:p>
            <a:endParaRPr lang="en-US" sz="2400" dirty="0"/>
          </a:p>
          <a:p>
            <a:r>
              <a:rPr lang="en-US" sz="2400" b="1" dirty="0" smtClean="0"/>
              <a:t>Pitfall					Correction</a:t>
            </a:r>
          </a:p>
          <a:p>
            <a:endParaRPr lang="en-US" sz="2400" dirty="0" smtClean="0"/>
          </a:p>
          <a:p>
            <a:r>
              <a:rPr lang="en-US" sz="2400" dirty="0" smtClean="0"/>
              <a:t>Look mostly at the teacher		3-directional pan </a:t>
            </a:r>
          </a:p>
          <a:p>
            <a:endParaRPr lang="en-US" sz="2400" dirty="0"/>
          </a:p>
          <a:p>
            <a:r>
              <a:rPr lang="en-US" sz="2400" dirty="0" smtClean="0"/>
              <a:t> Standing on one spot			</a:t>
            </a:r>
            <a:r>
              <a:rPr lang="en-US" sz="2400" dirty="0"/>
              <a:t>D</a:t>
            </a:r>
            <a:r>
              <a:rPr lang="en-US" sz="2400" dirty="0" smtClean="0"/>
              <a:t>ifferent positions</a:t>
            </a:r>
          </a:p>
          <a:p>
            <a:endParaRPr lang="en-US" sz="2400" dirty="0"/>
          </a:p>
          <a:p>
            <a:r>
              <a:rPr lang="en-US" sz="2400" dirty="0" smtClean="0"/>
              <a:t>Overburdening slides with words	Bullet point</a:t>
            </a:r>
          </a:p>
          <a:p>
            <a:endParaRPr lang="en-US" sz="2400" dirty="0"/>
          </a:p>
          <a:p>
            <a:r>
              <a:rPr lang="en-US" sz="2400" dirty="0" smtClean="0"/>
              <a:t>Too many topics to cover		Pair up or justify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1208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56" y="268846"/>
            <a:ext cx="11661142" cy="578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1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216" y="322173"/>
            <a:ext cx="8307075" cy="62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3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0" y="195597"/>
            <a:ext cx="6600893" cy="642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847"/>
          <a:stretch/>
        </p:blipFill>
        <p:spPr>
          <a:xfrm>
            <a:off x="275419" y="296213"/>
            <a:ext cx="10207983" cy="62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61" y="1534731"/>
            <a:ext cx="8334241" cy="5052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61" y="398104"/>
            <a:ext cx="8334241" cy="939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28090" y="631065"/>
            <a:ext cx="282047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 Rounded MT Bold" panose="020F0704030504030204" pitchFamily="34" charset="0"/>
              </a:rPr>
              <a:t>The Three S’s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1. </a:t>
            </a:r>
            <a:r>
              <a:rPr lang="en-US" sz="2800" b="1" u="sng" dirty="0" smtClean="0">
                <a:latin typeface="Arial Rounded MT Bold" panose="020F0704030504030204" pitchFamily="34" charset="0"/>
              </a:rPr>
              <a:t>S</a:t>
            </a:r>
            <a:r>
              <a:rPr lang="en-US" sz="2800" dirty="0" smtClean="0">
                <a:latin typeface="Arial Rounded MT Bold" panose="020F0704030504030204" pitchFamily="34" charset="0"/>
              </a:rPr>
              <a:t>tate the point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endParaRPr lang="en-US" sz="2800" dirty="0" smtClean="0">
              <a:latin typeface="Arial Rounded MT Bold" panose="020F0704030504030204" pitchFamily="34" charset="0"/>
            </a:endParaRP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2. </a:t>
            </a:r>
            <a:r>
              <a:rPr lang="en-US" sz="2800" b="1" u="sng" dirty="0" smtClean="0">
                <a:latin typeface="Arial Rounded MT Bold" panose="020F0704030504030204" pitchFamily="34" charset="0"/>
              </a:rPr>
              <a:t>S</a:t>
            </a:r>
            <a:r>
              <a:rPr lang="en-US" sz="2800" dirty="0" smtClean="0">
                <a:latin typeface="Arial Rounded MT Bold" panose="020F0704030504030204" pitchFamily="34" charset="0"/>
              </a:rPr>
              <a:t>upport the point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endParaRPr lang="en-US" sz="2800" dirty="0" smtClean="0"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3. </a:t>
            </a:r>
            <a:r>
              <a:rPr lang="en-US" sz="2800" b="1" u="sng" dirty="0" smtClean="0">
                <a:latin typeface="Arial Rounded MT Bold" panose="020F0704030504030204" pitchFamily="34" charset="0"/>
              </a:rPr>
              <a:t>S</a:t>
            </a:r>
            <a:r>
              <a:rPr lang="en-US" sz="2800" dirty="0" smtClean="0">
                <a:latin typeface="Arial Rounded MT Bold" panose="020F0704030504030204" pitchFamily="34" charset="0"/>
              </a:rPr>
              <a:t>ummarize the point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1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724" y="206531"/>
            <a:ext cx="6577260" cy="645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7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4" y="1351141"/>
            <a:ext cx="8082065" cy="4379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55" y="243558"/>
            <a:ext cx="8090053" cy="915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885166">
            <a:off x="8689643" y="1027976"/>
            <a:ext cx="3438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u="sng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</a:t>
            </a:r>
            <a:r>
              <a:rPr lang="en-US" sz="3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tate </a:t>
            </a:r>
            <a:r>
              <a:rPr lang="en-US" sz="3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the point</a:t>
            </a:r>
          </a:p>
        </p:txBody>
      </p:sp>
    </p:spTree>
    <p:extLst>
      <p:ext uri="{BB962C8B-B14F-4D97-AF65-F5344CB8AC3E}">
        <p14:creationId xmlns:p14="http://schemas.microsoft.com/office/powerpoint/2010/main" val="276126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64" y="1146219"/>
            <a:ext cx="8157493" cy="5420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7116"/>
          <a:stretch/>
        </p:blipFill>
        <p:spPr>
          <a:xfrm>
            <a:off x="304463" y="155284"/>
            <a:ext cx="8171271" cy="8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8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64" y="284073"/>
            <a:ext cx="7860742" cy="62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01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27</Words>
  <Application>Microsoft Office PowerPoint</Application>
  <PresentationFormat>Widescreen</PresentationFormat>
  <Paragraphs>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Fatsy, Lucas</dc:creator>
  <cp:lastModifiedBy>Fatsy, Lucas</cp:lastModifiedBy>
  <cp:revision>9</cp:revision>
  <dcterms:created xsi:type="dcterms:W3CDTF">2017-02-14T18:19:23Z</dcterms:created>
  <dcterms:modified xsi:type="dcterms:W3CDTF">2017-02-16T17:33:22Z</dcterms:modified>
</cp:coreProperties>
</file>