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2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9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7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9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1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9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4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D6D8-8F2B-47BC-8382-054D380227A4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4ABBD-36D0-4630-945D-87C8CC99D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 JULIAN" pitchFamily="2" charset="0"/>
              </a:rPr>
              <a:t>Directions: graphical data analysis</a:t>
            </a:r>
          </a:p>
          <a:p>
            <a:endParaRPr lang="en-US" sz="2000" dirty="0" smtClean="0">
              <a:latin typeface="AR JULIAN" pitchFamily="2" charset="0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AR JULIAN" pitchFamily="2" charset="0"/>
              </a:rPr>
              <a:t>Create an MS Word file titled “</a:t>
            </a:r>
            <a:r>
              <a:rPr lang="en-US" sz="2800" b="1" dirty="0" smtClean="0">
                <a:latin typeface="AR JULIAN" pitchFamily="2" charset="0"/>
              </a:rPr>
              <a:t>Graph analyses &amp; conclusions_First name_Last name.doc</a:t>
            </a:r>
            <a:r>
              <a:rPr lang="en-US" sz="2800" dirty="0" smtClean="0">
                <a:latin typeface="AR JULIAN" pitchFamily="2" charset="0"/>
              </a:rPr>
              <a:t>” and save it to your </a:t>
            </a:r>
            <a:r>
              <a:rPr lang="en-US" sz="2800" dirty="0" smtClean="0">
                <a:latin typeface="AR JULIAN" pitchFamily="2" charset="0"/>
              </a:rPr>
              <a:t>class </a:t>
            </a:r>
            <a:r>
              <a:rPr lang="en-US" sz="2800" dirty="0" smtClean="0">
                <a:latin typeface="AR JULIAN" pitchFamily="2" charset="0"/>
              </a:rPr>
              <a:t>folder.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latin typeface="AR JULIAN" pitchFamily="2" charset="0"/>
              </a:rPr>
              <a:t>Type the Graph # at the beginning of each set of answers for the graphs that you’ll find below.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latin typeface="AR JULIAN" pitchFamily="2" charset="0"/>
              </a:rPr>
              <a:t>In the Word doc, state the </a:t>
            </a:r>
            <a:r>
              <a:rPr lang="en-US" sz="2800" b="1" dirty="0" smtClean="0">
                <a:latin typeface="AR JULIAN" pitchFamily="2" charset="0"/>
              </a:rPr>
              <a:t>Graph # </a:t>
            </a:r>
            <a:r>
              <a:rPr lang="en-US" sz="2800" dirty="0" smtClean="0">
                <a:latin typeface="AR JULIAN" pitchFamily="2" charset="0"/>
              </a:rPr>
              <a:t>and each separate answer below that</a:t>
            </a:r>
            <a:r>
              <a:rPr lang="en-US" sz="2800" dirty="0" smtClean="0">
                <a:latin typeface="AR JULIAN" pitchFamily="2" charset="0"/>
              </a:rPr>
              <a:t>:</a:t>
            </a:r>
            <a:endParaRPr lang="en-US" sz="2800" dirty="0" smtClean="0">
              <a:latin typeface="AR JULIAN" pitchFamily="2" charset="0"/>
            </a:endParaRPr>
          </a:p>
          <a:p>
            <a:pPr marL="800100" lvl="1" indent="-342900">
              <a:buAutoNum type="alphaLcPeriod"/>
            </a:pPr>
            <a:r>
              <a:rPr lang="en-US" sz="2800" dirty="0" smtClean="0">
                <a:latin typeface="AR JULIAN" pitchFamily="2" charset="0"/>
              </a:rPr>
              <a:t>Title: retype or add a title for each graph if it is missing.</a:t>
            </a:r>
          </a:p>
          <a:p>
            <a:pPr marL="800100" lvl="1" indent="-342900">
              <a:buFontTx/>
              <a:buAutoNum type="alphaLcPeriod"/>
            </a:pPr>
            <a:r>
              <a:rPr lang="en-US" sz="2800" dirty="0">
                <a:latin typeface="AR JULIAN" pitchFamily="2" charset="0"/>
              </a:rPr>
              <a:t>Determine what the IV and DV’s were in the study.  Were there any?</a:t>
            </a:r>
            <a:r>
              <a:rPr lang="en-US" sz="2800" i="1" dirty="0">
                <a:latin typeface="AR JULIAN" pitchFamily="2" charset="0"/>
              </a:rPr>
              <a:t>  </a:t>
            </a:r>
            <a:endParaRPr lang="en-US" sz="2800" dirty="0">
              <a:latin typeface="AR JULIAN" pitchFamily="2" charset="0"/>
            </a:endParaRPr>
          </a:p>
          <a:p>
            <a:pPr marL="800100" lvl="1" indent="-342900">
              <a:buAutoNum type="alphaLcPeriod"/>
            </a:pPr>
            <a:r>
              <a:rPr lang="en-US" sz="2800" dirty="0" smtClean="0">
                <a:latin typeface="AR JULIAN" pitchFamily="2" charset="0"/>
              </a:rPr>
              <a:t>State </a:t>
            </a:r>
            <a:r>
              <a:rPr lang="en-US" sz="2800" dirty="0" smtClean="0">
                <a:latin typeface="AR JULIAN" pitchFamily="2" charset="0"/>
              </a:rPr>
              <a:t>what you feel the purpose of the graph was.  Remember to use the correct question format here (“</a:t>
            </a:r>
            <a:r>
              <a:rPr lang="en-US" sz="2800" i="1" dirty="0" smtClean="0">
                <a:latin typeface="AR JULIAN" pitchFamily="2" charset="0"/>
              </a:rPr>
              <a:t>How </a:t>
            </a:r>
            <a:r>
              <a:rPr lang="en-US" sz="2800" i="1" dirty="0" smtClean="0">
                <a:latin typeface="AR JULIAN" pitchFamily="2" charset="0"/>
              </a:rPr>
              <a:t>does the IV affect the DV?”)</a:t>
            </a:r>
            <a:endParaRPr lang="en-US" sz="2800" i="1" dirty="0" smtClean="0">
              <a:latin typeface="AR JULIAN" pitchFamily="2" charset="0"/>
            </a:endParaRPr>
          </a:p>
          <a:p>
            <a:pPr marL="800100" lvl="1" indent="-342900">
              <a:buAutoNum type="alphaLcPeriod"/>
            </a:pPr>
            <a:r>
              <a:rPr lang="en-US" sz="2800" dirty="0" smtClean="0">
                <a:latin typeface="AR JULIAN" pitchFamily="2" charset="0"/>
              </a:rPr>
              <a:t>What </a:t>
            </a:r>
            <a:r>
              <a:rPr lang="en-US" sz="2800" dirty="0" smtClean="0">
                <a:latin typeface="AR JULIAN" pitchFamily="2" charset="0"/>
              </a:rPr>
              <a:t>were the MAJOR findings.  There will be a lot of results in some of the graphs, so the key question is, “what are the most interesting or important results</a:t>
            </a:r>
            <a:r>
              <a:rPr lang="en-US" sz="2800" dirty="0" smtClean="0">
                <a:latin typeface="AR JULIAN" pitchFamily="2" charset="0"/>
              </a:rPr>
              <a:t>?”  There should be many!!</a:t>
            </a:r>
            <a:endParaRPr lang="en-US" sz="2800" dirty="0" smtClean="0">
              <a:latin typeface="AR JULIAN" pitchFamily="2" charset="0"/>
            </a:endParaRPr>
          </a:p>
          <a:p>
            <a:pPr marL="800100" lvl="1" indent="-342900">
              <a:buAutoNum type="alphaLcPeriod"/>
            </a:pPr>
            <a:r>
              <a:rPr lang="en-US" sz="2800" dirty="0" smtClean="0">
                <a:latin typeface="AR JULIAN" pitchFamily="2" charset="0"/>
              </a:rPr>
              <a:t>Did you expect to see these results? Any surprise? Why</a:t>
            </a:r>
            <a:r>
              <a:rPr lang="en-US" sz="2800" dirty="0">
                <a:latin typeface="AR JULIAN" pitchFamily="2" charset="0"/>
              </a:rPr>
              <a:t>?</a:t>
            </a:r>
            <a:endParaRPr lang="en-US" sz="2800" dirty="0" smtClean="0">
              <a:latin typeface="AR JULI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8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0999"/>
            <a:ext cx="6553200" cy="61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74257" y="533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 JULIAN" pitchFamily="2" charset="0"/>
              </a:rPr>
              <a:t>Graph 1.</a:t>
            </a:r>
            <a:endParaRPr lang="en-US" sz="3600" b="1" dirty="0">
              <a:latin typeface="AR JULI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58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3" y="1371600"/>
            <a:ext cx="870623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29400" y="38099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 JULIAN" pitchFamily="2" charset="0"/>
              </a:rPr>
              <a:t>Graph 2.</a:t>
            </a:r>
            <a:endParaRPr lang="en-US" sz="3600" b="1" dirty="0">
              <a:latin typeface="AR JULI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99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696200" cy="597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0" y="152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 JULIAN" pitchFamily="2" charset="0"/>
              </a:rPr>
              <a:t>Graph 3.</a:t>
            </a:r>
            <a:endParaRPr lang="en-US" sz="3600" b="1" dirty="0">
              <a:latin typeface="AR JULI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67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7" y="1371600"/>
            <a:ext cx="6686871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05600" y="38099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 JULIAN" pitchFamily="2" charset="0"/>
              </a:rPr>
              <a:t>Graph 4.</a:t>
            </a:r>
            <a:endParaRPr lang="en-US" sz="3600" b="1" dirty="0">
              <a:latin typeface="AR JULI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9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24000"/>
            <a:ext cx="8385553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53200" y="38099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 JULIAN" pitchFamily="2" charset="0"/>
              </a:rPr>
              <a:t>Graph 5.</a:t>
            </a:r>
            <a:endParaRPr lang="en-US" sz="3600" b="1" dirty="0">
              <a:latin typeface="AR JULI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5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67" y="1295400"/>
            <a:ext cx="849433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53200" y="38099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 JULIAN" pitchFamily="2" charset="0"/>
              </a:rPr>
              <a:t>Graph 6.</a:t>
            </a:r>
            <a:endParaRPr lang="en-US" sz="3600" b="1" dirty="0">
              <a:latin typeface="AR JULI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2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399"/>
            <a:ext cx="7083269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53200" y="38099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 JULIAN" pitchFamily="2" charset="0"/>
              </a:rPr>
              <a:t>Graph </a:t>
            </a:r>
            <a:r>
              <a:rPr lang="en-US" sz="3600" b="1" dirty="0">
                <a:latin typeface="AR JULIAN" pitchFamily="2" charset="0"/>
              </a:rPr>
              <a:t>7</a:t>
            </a:r>
            <a:r>
              <a:rPr lang="en-US" sz="3600" b="1" dirty="0" smtClean="0">
                <a:latin typeface="AR JULIAN" pitchFamily="2" charset="0"/>
              </a:rPr>
              <a:t>.</a:t>
            </a:r>
            <a:endParaRPr lang="en-US" sz="3600" b="1" dirty="0">
              <a:latin typeface="AR JULI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7562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8.7 million total species in the world…</a:t>
            </a:r>
            <a:endParaRPr lang="en-US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9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203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 JULIAN</vt:lpstr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boelocal</dc:creator>
  <cp:lastModifiedBy>Fatsy, Lucas</cp:lastModifiedBy>
  <cp:revision>14</cp:revision>
  <dcterms:created xsi:type="dcterms:W3CDTF">2014-01-31T18:14:48Z</dcterms:created>
  <dcterms:modified xsi:type="dcterms:W3CDTF">2016-02-01T12:52:44Z</dcterms:modified>
</cp:coreProperties>
</file>