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0492-5674-450D-8DF0-5CB5A118866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E55F-EA17-4D66-9176-035FE027E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7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0492-5674-450D-8DF0-5CB5A118866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E55F-EA17-4D66-9176-035FE027E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4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0492-5674-450D-8DF0-5CB5A118866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E55F-EA17-4D66-9176-035FE027E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5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0492-5674-450D-8DF0-5CB5A118866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E55F-EA17-4D66-9176-035FE027E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4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0492-5674-450D-8DF0-5CB5A118866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E55F-EA17-4D66-9176-035FE027E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8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0492-5674-450D-8DF0-5CB5A118866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E55F-EA17-4D66-9176-035FE027E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7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0492-5674-450D-8DF0-5CB5A118866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E55F-EA17-4D66-9176-035FE027E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6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0492-5674-450D-8DF0-5CB5A118866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E55F-EA17-4D66-9176-035FE027E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0492-5674-450D-8DF0-5CB5A118866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E55F-EA17-4D66-9176-035FE027E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4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0492-5674-450D-8DF0-5CB5A118866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E55F-EA17-4D66-9176-035FE027E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9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0492-5674-450D-8DF0-5CB5A118866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E55F-EA17-4D66-9176-035FE027E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6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20492-5674-450D-8DF0-5CB5A118866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E55F-EA17-4D66-9176-035FE027E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6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14400"/>
            <a:ext cx="838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latin typeface="Georgia" pitchFamily="18" charset="0"/>
              </a:rPr>
              <a:t>Observation or Inference ?</a:t>
            </a:r>
            <a:endParaRPr lang="en-US" sz="88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779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Georgia" pitchFamily="18" charset="0"/>
              </a:rPr>
              <a:t>The rainbow’s colors are red, orange, yellow, blue, indigo, &amp; violet.</a:t>
            </a:r>
            <a:endParaRPr lang="en-US" sz="60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4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Georgia" pitchFamily="18" charset="0"/>
              </a:rPr>
              <a:t>275 mph</a:t>
            </a:r>
            <a:endParaRPr lang="en-US" sz="96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674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Georgia" pitchFamily="18" charset="0"/>
              </a:rPr>
              <a:t>The flowers </a:t>
            </a:r>
            <a:r>
              <a:rPr lang="en-US" sz="9600" b="1" dirty="0" smtClean="0">
                <a:latin typeface="Georgia" pitchFamily="18" charset="0"/>
              </a:rPr>
              <a:t>are </a:t>
            </a:r>
            <a:r>
              <a:rPr lang="en-US" sz="9600" b="1" dirty="0" smtClean="0">
                <a:latin typeface="Georgia" pitchFamily="18" charset="0"/>
              </a:rPr>
              <a:t>blue</a:t>
            </a:r>
            <a:endParaRPr lang="en-US" sz="96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6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Georgia" pitchFamily="18" charset="0"/>
              </a:rPr>
              <a:t>The flowers were blue due to the presence of anthocyanin pigment</a:t>
            </a:r>
            <a:endParaRPr lang="en-US" sz="72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2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Georgia" pitchFamily="18" charset="0"/>
              </a:rPr>
              <a:t>There were a lot of students waiting at the security tables this morning</a:t>
            </a:r>
            <a:endParaRPr lang="en-US" sz="72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798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1548"/>
            <a:ext cx="838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Georgia" pitchFamily="18" charset="0"/>
              </a:rPr>
              <a:t>Mr. F’s quizzes are challenging because he wants to see me raise my expectations of myself.</a:t>
            </a:r>
            <a:endParaRPr lang="en-US" sz="72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70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Georgia" pitchFamily="18" charset="0"/>
              </a:rPr>
              <a:t>That smells like fresh doughnuts!</a:t>
            </a:r>
            <a:endParaRPr lang="en-US" sz="72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012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Georgia" pitchFamily="18" charset="0"/>
              </a:rPr>
              <a:t>It smells like the doughnut shop is making doughnuts right now</a:t>
            </a:r>
            <a:endParaRPr lang="en-US" sz="72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513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Georgia" pitchFamily="18" charset="0"/>
              </a:rPr>
              <a:t>Jethro’s</a:t>
            </a:r>
            <a:r>
              <a:rPr lang="en-US" sz="6000" b="1" dirty="0" smtClean="0">
                <a:latin typeface="Georgia" pitchFamily="18" charset="0"/>
              </a:rPr>
              <a:t> fingerprints were almost non-</a:t>
            </a:r>
            <a:r>
              <a:rPr lang="en-US" sz="6000" b="1" dirty="0" err="1" smtClean="0">
                <a:latin typeface="Georgia" pitchFamily="18" charset="0"/>
              </a:rPr>
              <a:t>existant</a:t>
            </a:r>
            <a:r>
              <a:rPr lang="en-US" sz="6000" b="1" dirty="0" smtClean="0">
                <a:latin typeface="Georgia" pitchFamily="18" charset="0"/>
              </a:rPr>
              <a:t>, he must have burned the pads of all his fingers</a:t>
            </a:r>
            <a:endParaRPr lang="en-US" sz="60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224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102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boelocal</dc:creator>
  <cp:lastModifiedBy>Fatsy, Lucas</cp:lastModifiedBy>
  <cp:revision>2</cp:revision>
  <dcterms:created xsi:type="dcterms:W3CDTF">2014-09-03T10:02:17Z</dcterms:created>
  <dcterms:modified xsi:type="dcterms:W3CDTF">2016-02-02T12:08:23Z</dcterms:modified>
</cp:coreProperties>
</file>