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56" r:id="rId10"/>
    <p:sldId id="257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2FB-69FE-4825-A010-E18E0FE89CC4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587D-C0F1-4C08-BB2E-F79980B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8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2FB-69FE-4825-A010-E18E0FE89CC4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587D-C0F1-4C08-BB2E-F79980B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2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2FB-69FE-4825-A010-E18E0FE89CC4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587D-C0F1-4C08-BB2E-F79980B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9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2FB-69FE-4825-A010-E18E0FE89CC4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587D-C0F1-4C08-BB2E-F79980B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4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2FB-69FE-4825-A010-E18E0FE89CC4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587D-C0F1-4C08-BB2E-F79980B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9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2FB-69FE-4825-A010-E18E0FE89CC4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587D-C0F1-4C08-BB2E-F79980B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1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2FB-69FE-4825-A010-E18E0FE89CC4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587D-C0F1-4C08-BB2E-F79980B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0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2FB-69FE-4825-A010-E18E0FE89CC4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587D-C0F1-4C08-BB2E-F79980B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2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2FB-69FE-4825-A010-E18E0FE89CC4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587D-C0F1-4C08-BB2E-F79980B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6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2FB-69FE-4825-A010-E18E0FE89CC4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587D-C0F1-4C08-BB2E-F79980B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2FB-69FE-4825-A010-E18E0FE89CC4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587D-C0F1-4C08-BB2E-F79980B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4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59000">
              <a:schemeClr val="accent6"/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2C2FB-69FE-4825-A010-E18E0FE89CC4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4587D-C0F1-4C08-BB2E-F79980B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2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JG0ir9nDt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r7roogzM8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30864151-2E45-4380-B020-F8125784A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5" y="172449"/>
            <a:ext cx="7401724" cy="394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elcome to biology">
            <a:extLst>
              <a:ext uri="{FF2B5EF4-FFF2-40B4-BE49-F238E27FC236}">
                <a16:creationId xmlns:a16="http://schemas.microsoft.com/office/drawing/2014/main" id="{38C5BC22-49AC-4C9E-B1A1-6784EE790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0" b="21290"/>
          <a:stretch/>
        </p:blipFill>
        <p:spPr bwMode="auto">
          <a:xfrm rot="19738609">
            <a:off x="-464823" y="2084245"/>
            <a:ext cx="9852593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elcome to biology">
            <a:extLst>
              <a:ext uri="{FF2B5EF4-FFF2-40B4-BE49-F238E27FC236}">
                <a16:creationId xmlns:a16="http://schemas.microsoft.com/office/drawing/2014/main" id="{08EE14D4-22B2-4A9F-A8C0-977D0D075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6"/>
          <a:stretch/>
        </p:blipFill>
        <p:spPr bwMode="auto">
          <a:xfrm>
            <a:off x="5278559" y="3398917"/>
            <a:ext cx="6772275" cy="328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78F813-517A-422C-A891-69ECBAAEEE83}"/>
              </a:ext>
            </a:extLst>
          </p:cNvPr>
          <p:cNvSpPr/>
          <p:nvPr/>
        </p:nvSpPr>
        <p:spPr>
          <a:xfrm>
            <a:off x="8776378" y="918489"/>
            <a:ext cx="3048000" cy="34163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Mr. F’s Biology &amp; Marine Biology</a:t>
            </a:r>
          </a:p>
        </p:txBody>
      </p:sp>
    </p:spTree>
    <p:extLst>
      <p:ext uri="{BB962C8B-B14F-4D97-AF65-F5344CB8AC3E}">
        <p14:creationId xmlns:p14="http://schemas.microsoft.com/office/powerpoint/2010/main" val="7391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377" y="100186"/>
            <a:ext cx="9309664" cy="3271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377" y="3371260"/>
            <a:ext cx="9309664" cy="319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68" y="180586"/>
            <a:ext cx="9291984" cy="3094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130"/>
          <a:stretch/>
        </p:blipFill>
        <p:spPr>
          <a:xfrm>
            <a:off x="1256868" y="3275214"/>
            <a:ext cx="9501014" cy="31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9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7E99BD-299B-4977-B05B-531C08CA59F6}"/>
              </a:ext>
            </a:extLst>
          </p:cNvPr>
          <p:cNvSpPr/>
          <p:nvPr/>
        </p:nvSpPr>
        <p:spPr>
          <a:xfrm>
            <a:off x="476976" y="394977"/>
            <a:ext cx="11312501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Today’s Agenda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Course syllabus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Policies (HW,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lav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electronics, drills)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Laboratory Safety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About you</a:t>
            </a:r>
          </a:p>
        </p:txBody>
      </p:sp>
    </p:spTree>
    <p:extLst>
      <p:ext uri="{BB962C8B-B14F-4D97-AF65-F5344CB8AC3E}">
        <p14:creationId xmlns:p14="http://schemas.microsoft.com/office/powerpoint/2010/main" val="146839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9946CA-E7F4-42A2-8BE9-FF0A88FCEEDB}"/>
              </a:ext>
            </a:extLst>
          </p:cNvPr>
          <p:cNvSpPr/>
          <p:nvPr/>
        </p:nvSpPr>
        <p:spPr>
          <a:xfrm>
            <a:off x="476976" y="394977"/>
            <a:ext cx="11312501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Course Syllabus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is the course organized?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do I do If I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’m absent?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will the course cover?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09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9946CA-E7F4-42A2-8BE9-FF0A88FCEEDB}"/>
              </a:ext>
            </a:extLst>
          </p:cNvPr>
          <p:cNvSpPr/>
          <p:nvPr/>
        </p:nvSpPr>
        <p:spPr>
          <a:xfrm>
            <a:off x="476976" y="394977"/>
            <a:ext cx="11312501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Policies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Homework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Lavatory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Electronics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Fire drills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Lockdowns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29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9946CA-E7F4-42A2-8BE9-FF0A88FCEEDB}"/>
              </a:ext>
            </a:extLst>
          </p:cNvPr>
          <p:cNvSpPr/>
          <p:nvPr/>
        </p:nvSpPr>
        <p:spPr>
          <a:xfrm>
            <a:off x="342027" y="171612"/>
            <a:ext cx="8187580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Laboratory Safety</a:t>
            </a:r>
          </a:p>
          <a:p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Eye safe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ty		Fire blanket</a:t>
            </a:r>
          </a:p>
          <a:p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Eyewash 			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Glass wear</a:t>
            </a:r>
          </a:p>
          <a:p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Broken glass		Spills</a:t>
            </a:r>
          </a:p>
          <a:p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Injuries </a:t>
            </a:r>
          </a:p>
        </p:txBody>
      </p:sp>
      <p:pic>
        <p:nvPicPr>
          <p:cNvPr id="2050" name="Picture 2" descr="Image result for lab safety">
            <a:extLst>
              <a:ext uri="{FF2B5EF4-FFF2-40B4-BE49-F238E27FC236}">
                <a16:creationId xmlns:a16="http://schemas.microsoft.com/office/drawing/2014/main" id="{795F06C8-9968-4161-96E4-62FF8BA3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575" y="247359"/>
            <a:ext cx="3048000" cy="200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ab safety">
            <a:extLst>
              <a:ext uri="{FF2B5EF4-FFF2-40B4-BE49-F238E27FC236}">
                <a16:creationId xmlns:a16="http://schemas.microsoft.com/office/drawing/2014/main" id="{D836A461-6A3F-4453-8331-64A74351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575" y="2394627"/>
            <a:ext cx="3048000" cy="243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0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02E73DF7-66FF-45AB-ACC8-A38937CAFA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6506" y="262410"/>
            <a:ext cx="11258987" cy="633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2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13897330-6919-4C16-89A4-0833186823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1878" y="287931"/>
            <a:ext cx="11168244" cy="628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5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F60A0F-1B5B-45ED-995A-832F5E1A4DCD}"/>
              </a:ext>
            </a:extLst>
          </p:cNvPr>
          <p:cNvSpPr/>
          <p:nvPr/>
        </p:nvSpPr>
        <p:spPr>
          <a:xfrm>
            <a:off x="476976" y="394977"/>
            <a:ext cx="11312501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Emergency Procedures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Allergic reactions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Fire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Lockdown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29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54" y="271115"/>
            <a:ext cx="8269605" cy="615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22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64</Words>
  <Application>Microsoft Office PowerPoint</Application>
  <PresentationFormat>Widescreen</PresentationFormat>
  <Paragraphs>25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Naugatuck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Fatsy</dc:creator>
  <cp:lastModifiedBy>Luke Fatsy</cp:lastModifiedBy>
  <cp:revision>9</cp:revision>
  <dcterms:created xsi:type="dcterms:W3CDTF">2017-11-02T11:53:00Z</dcterms:created>
  <dcterms:modified xsi:type="dcterms:W3CDTF">2018-08-26T22:41:13Z</dcterms:modified>
</cp:coreProperties>
</file>