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7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5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17FC7-9E90-45FC-AB2F-318583589405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106E-1564-499B-AA9F-C7C2500F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4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isualphotos.com/photo/1x3744256/a_cell_in_interphase_of_mitosis_a_whitefish_cell_in_interphase_of_mitosis_mitosis_is_the_divisio_5E3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7988" r="6725" b="6382"/>
          <a:stretch/>
        </p:blipFill>
        <p:spPr bwMode="auto">
          <a:xfrm>
            <a:off x="2590800" y="990600"/>
            <a:ext cx="681801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culty.baruch.cuny.edu/jwahlert/bio1003/images/mitosis/whitefish_telop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4800600" cy="38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ccc.edu/~falkowl/images/telophase_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16797" r="5575" b="14280"/>
          <a:stretch/>
        </p:blipFill>
        <p:spPr bwMode="auto">
          <a:xfrm>
            <a:off x="3657600" y="1371600"/>
            <a:ext cx="5105400" cy="39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lassconnection.s3.amazonaws.com/25/flashcards/998025/jpg/i76_mitosis1323402320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62477"/>
            <a:ext cx="8086725" cy="66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junoed.com/files/119200/animal_cytokine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 bwMode="auto">
          <a:xfrm>
            <a:off x="3429000" y="76200"/>
            <a:ext cx="5029200" cy="6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843052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1764"/>
            <a:ext cx="5486400" cy="59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962400" y="5410200"/>
            <a:ext cx="457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62200" y="2667000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05101" y="4191000"/>
            <a:ext cx="669309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nx.org/content/m46034/latest/0331_Stages_of%20_Mitosis_and_Cytoki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534400" cy="65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corner.com/resources/onion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762000"/>
            <a:ext cx="87385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3/37/Wilson1900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8839200" cy="62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cebiology.edublogs.org/files/2010/03/mitosis-in-an-African-globe-lily-endospe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r="2711"/>
          <a:stretch/>
        </p:blipFill>
        <p:spPr bwMode="auto">
          <a:xfrm>
            <a:off x="1905000" y="304800"/>
            <a:ext cx="844969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1.bp.blogspot.com/_bXwuB_RP2Yg/TMcbFOTXDVI/AAAAAAAAACI/TgjDhpBVrRw/s1600/Late+Pro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2"/>
            <a:ext cx="8785325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5.googleusercontent.com/-8zhjT9IxNLg/TXLfO3S7z6I/AAAAAAAAAhA/nHzAbVvrUhE/s1600/Gaga+Mito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15385" r="28205" b="9538"/>
          <a:stretch/>
        </p:blipFill>
        <p:spPr bwMode="auto">
          <a:xfrm rot="16200000">
            <a:off x="3643027" y="319373"/>
            <a:ext cx="490594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martsite.ucdavis.edu/access/content/user/00002950/bis10v/week4/4webimages/figure-09-14-9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031394"/>
            <a:ext cx="5229225" cy="47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Fatsy, Lucas</dc:creator>
  <cp:lastModifiedBy>Fatsy, Lucas</cp:lastModifiedBy>
  <cp:revision>1</cp:revision>
  <dcterms:created xsi:type="dcterms:W3CDTF">2017-03-29T14:00:17Z</dcterms:created>
  <dcterms:modified xsi:type="dcterms:W3CDTF">2017-03-29T14:00:42Z</dcterms:modified>
</cp:coreProperties>
</file>